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3"/>
    <p:sldId id="278" r:id="rId4"/>
    <p:sldId id="258" r:id="rId5"/>
    <p:sldId id="273" r:id="rId6"/>
    <p:sldId id="272" r:id="rId7"/>
    <p:sldId id="281" r:id="rId8"/>
    <p:sldId id="279" r:id="rId9"/>
    <p:sldId id="282" r:id="rId10"/>
    <p:sldId id="274" r:id="rId11"/>
    <p:sldId id="283" r:id="rId12"/>
    <p:sldId id="280" r:id="rId13"/>
    <p:sldId id="275" r:id="rId14"/>
    <p:sldId id="284" r:id="rId15"/>
    <p:sldId id="271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89" d="100"/>
          <a:sy n="89" d="100"/>
        </p:scale>
        <p:origin x="32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12C4117-790F-4C98-B88D-E3D468DB10A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5ACB92F-17E7-46AB-BF09-4175569AE3F5}" type="slidenum">
              <a:rPr lang="zh-TW" altLang="en-US" smtClean="0"/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00051" y="288633"/>
            <a:ext cx="10058400" cy="3566160"/>
          </a:xfrm>
        </p:spPr>
        <p:txBody>
          <a:bodyPr/>
          <a:lstStyle/>
          <a:p>
            <a:pPr algn="ctr"/>
            <a:r>
              <a:rPr lang="en-US" altLang="zh-TW" dirty="0" smtClean="0">
                <a:latin typeface="MS PGothic" pitchFamily="34" charset="-128"/>
                <a:ea typeface="MS PGothic" pitchFamily="34" charset="-128"/>
              </a:rPr>
              <a:t>APOLO </a:t>
            </a:r>
            <a:endParaRPr lang="zh-TW" altLang="en-US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4" name="副標題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內容版面配置區 2" descr="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935095" y="562610"/>
            <a:ext cx="4371340" cy="55975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p>
            <a:pPr algn="ctr">
              <a:lnSpc>
                <a:spcPct val="110000"/>
              </a:lnSpc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因為時間關係，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</a:rPr>
              <a:t>我們還沒有在google map上畫出，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</a:rPr>
              <a:t>不同行業LOGO及他們所在位置。</a:t>
            </a:r>
            <a:endParaRPr lang="zh-TW" altLang="en-US" sz="4000" dirty="0" smtClean="0">
              <a:latin typeface="微軟正黑體" charset="0"/>
              <a:ea typeface="微軟正黑體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TW" altLang="en-US">
                <a:latin typeface="微軟正黑體" charset="0"/>
                <a:ea typeface="微軟正黑體" charset="0"/>
              </a:rPr>
              <a:t>我們期望：</a:t>
            </a:r>
            <a:endParaRPr lang="zh-TW" altLang="en-US">
              <a:latin typeface="微軟正黑體" charset="0"/>
              <a:ea typeface="微軟正黑體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p>
            <a:pPr algn="ctr">
              <a:lnSpc>
                <a:spcPct val="130000"/>
              </a:lnSpc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藉由</a:t>
            </a:r>
            <a:r>
              <a:rPr lang="en-US" altLang="zh-TW" sz="4000" dirty="0" smtClean="0">
                <a:latin typeface="微軟正黑體" charset="0"/>
                <a:ea typeface="微軟正黑體" charset="0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</a:rPr>
              <a:t>的覆蓋區域與商業區域的重疊，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</a:rPr>
              <a:t>找出最適合再增加架設</a:t>
            </a:r>
            <a:r>
              <a:rPr lang="en-US" altLang="zh-TW" sz="4000" dirty="0" smtClean="0">
                <a:latin typeface="微軟正黑體" charset="0"/>
                <a:ea typeface="微軟正黑體" charset="0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</a:rPr>
              <a:t>的地方。</a:t>
            </a:r>
            <a:endParaRPr lang="zh-TW" altLang="en-US" sz="4000" dirty="0" smtClean="0">
              <a:latin typeface="微軟正黑體" charset="0"/>
              <a:ea typeface="微軟正黑體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TW" altLang="en-US">
                <a:latin typeface="微軟正黑體" charset="0"/>
                <a:ea typeface="微軟正黑體" charset="0"/>
              </a:rPr>
              <a:t>未</a:t>
            </a:r>
            <a:r>
              <a:rPr lang="zh-TW" altLang="en-US">
                <a:latin typeface="微軟正黑體" charset="0"/>
                <a:ea typeface="微軟正黑體" charset="0"/>
              </a:rPr>
              <a:t>來展望</a:t>
            </a:r>
            <a:endParaRPr lang="zh-TW" altLang="en-US">
              <a:latin typeface="微軟正黑體" charset="0"/>
              <a:ea typeface="微軟正黑體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57275" y="2705524"/>
            <a:ext cx="10058400" cy="4023360"/>
          </a:xfrm>
        </p:spPr>
        <p:txBody>
          <a:bodyPr/>
          <a:p>
            <a:pPr marL="0" indent="0" algn="ctr">
              <a:lnSpc>
                <a:spcPct val="110000"/>
              </a:lnSpc>
              <a:buNone/>
            </a:pP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希望之後可以做出與其他縣市相對地比較，</a:t>
            </a:r>
            <a:endParaRPr lang="zh-TW" altLang="en-US" sz="4000" dirty="0" smtClean="0">
              <a:latin typeface="微軟正黑體" charset="0"/>
              <a:ea typeface="微軟正黑體" charset="0"/>
              <a:sym typeface="+mn-ea"/>
            </a:endParaRPr>
          </a:p>
          <a:p>
            <a:pPr marL="0" indent="0" algn="ctr">
              <a:buNone/>
            </a:pP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並在未來不同的地區的產業發展下</a:t>
            </a: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，</a:t>
            </a:r>
            <a:endParaRPr lang="zh-TW" altLang="en-US" sz="4000" dirty="0" smtClean="0">
              <a:latin typeface="微軟正黑體" charset="0"/>
              <a:ea typeface="微軟正黑體" charset="0"/>
              <a:sym typeface="+mn-ea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給予地方政府在適合的地方架設</a:t>
            </a:r>
            <a:r>
              <a:rPr lang="en-US" altLang="zh-TW" sz="4000" dirty="0" smtClean="0">
                <a:latin typeface="微軟正黑體" charset="0"/>
                <a:ea typeface="微軟正黑體" charset="0"/>
                <a:sym typeface="+mn-ea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的建議。</a:t>
            </a:r>
            <a:endParaRPr lang="zh-TW" altLang="en-US" sz="4000" dirty="0" smtClean="0">
              <a:latin typeface="微軟正黑體" charset="0"/>
              <a:ea typeface="微軟正黑體" charset="0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313" y="1869988"/>
            <a:ext cx="7062334" cy="3972563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7595" y="2135723"/>
            <a:ext cx="10058400" cy="1450757"/>
          </a:xfrm>
        </p:spPr>
        <p:txBody>
          <a:bodyPr/>
          <a:p>
            <a:pPr algn="ctr"/>
            <a:r>
              <a:rPr lang="en-US" altLang="zh-TW" sz="8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charset="0"/>
                <a:ea typeface="微軟正黑體" charset="0"/>
                <a:sym typeface="+mn-ea"/>
              </a:rPr>
              <a:t>WIFI Analysis</a:t>
            </a:r>
            <a:endParaRPr lang="en-US" altLang="zh-TW" sz="80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charset="0"/>
              <a:ea typeface="微軟正黑體" charset="0"/>
            </a:endParaRPr>
          </a:p>
        </p:txBody>
      </p:sp>
      <p:pic>
        <p:nvPicPr>
          <p:cNvPr id="4" name="內容版面配置區 3" descr="下載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41130" y="3836670"/>
            <a:ext cx="1905000" cy="14401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024890" y="2465705"/>
            <a:ext cx="10546080" cy="402336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隨著手機電腦等設備的普及，</a:t>
            </a:r>
            <a:endParaRPr lang="zh-TW" altLang="en-US" sz="4000" dirty="0" smtClean="0">
              <a:latin typeface="微軟正黑體" charset="0"/>
              <a:ea typeface="微軟正黑體" charset="0"/>
            </a:endParaRPr>
          </a:p>
          <a:p>
            <a:pPr marL="0" indent="0" algn="ctr">
              <a:buNone/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網路在人們的生活中，佔了極大的部分。</a:t>
            </a:r>
            <a:endParaRPr lang="zh-TW" altLang="en-US" sz="4000" dirty="0" smtClean="0">
              <a:latin typeface="微軟正黑體" charset="0"/>
              <a:ea typeface="微軟正黑體" charset="0"/>
            </a:endParaRPr>
          </a:p>
        </p:txBody>
      </p:sp>
      <p:pic>
        <p:nvPicPr>
          <p:cNvPr id="2" name="內容版面配置區 1" descr="下載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8241030" y="4168775"/>
            <a:ext cx="3107690" cy="18649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algn="ctr">
              <a:lnSpc>
                <a:spcPct val="110000"/>
              </a:lnSpc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雖然新竹市有提供免費</a:t>
            </a:r>
            <a:r>
              <a:rPr lang="en-US" altLang="zh-TW" sz="4000" dirty="0" smtClean="0">
                <a:latin typeface="微軟正黑體" charset="0"/>
                <a:ea typeface="微軟正黑體" charset="0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</a:rPr>
              <a:t>熱點，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</a:rPr>
              <a:t>但在查明開放資料後，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  <a:t>我們發現，</a:t>
            </a:r>
            <a:br>
              <a:rPr lang="zh-TW" altLang="en-US" sz="4000" dirty="0" smtClean="0">
                <a:latin typeface="微軟正黑體" charset="0"/>
                <a:ea typeface="微軟正黑體" charset="0"/>
                <a:sym typeface="+mn-ea"/>
              </a:rPr>
            </a:br>
            <a:r>
              <a:rPr lang="zh-TW" altLang="en-US" sz="4000" dirty="0" smtClean="0">
                <a:latin typeface="微軟正黑體" charset="0"/>
                <a:ea typeface="微軟正黑體" charset="0"/>
              </a:rPr>
              <a:t>現有的免費</a:t>
            </a:r>
            <a:r>
              <a:rPr lang="en-US" altLang="zh-TW" sz="4000" dirty="0" smtClean="0">
                <a:latin typeface="微軟正黑體" charset="0"/>
                <a:ea typeface="微軟正黑體" charset="0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</a:rPr>
              <a:t>點太少了，</a:t>
            </a:r>
            <a:endParaRPr lang="zh-TW" altLang="en-US" sz="4000" dirty="0" smtClean="0">
              <a:latin typeface="微軟正黑體" charset="0"/>
              <a:ea typeface="微軟正黑體" charset="0"/>
            </a:endParaRPr>
          </a:p>
          <a:p>
            <a:pPr algn="ctr">
              <a:lnSpc>
                <a:spcPct val="110000"/>
              </a:lnSpc>
            </a:pPr>
            <a:r>
              <a:rPr lang="zh-TW" altLang="en-US" sz="4000" dirty="0" smtClean="0">
                <a:latin typeface="微軟正黑體" charset="0"/>
                <a:ea typeface="微軟正黑體" charset="0"/>
              </a:rPr>
              <a:t>故我們打算分析目前</a:t>
            </a:r>
            <a:r>
              <a:rPr lang="en-US" altLang="zh-TW" sz="4000" dirty="0" smtClean="0">
                <a:latin typeface="微軟正黑體" charset="0"/>
                <a:ea typeface="微軟正黑體" charset="0"/>
              </a:rPr>
              <a:t>wifi</a:t>
            </a:r>
            <a:r>
              <a:rPr lang="zh-TW" altLang="en-US" sz="4000" dirty="0" smtClean="0">
                <a:latin typeface="微軟正黑體" charset="0"/>
                <a:ea typeface="微軟正黑體" charset="0"/>
              </a:rPr>
              <a:t>的覆蓋區域。</a:t>
            </a:r>
            <a:br>
              <a:rPr lang="zh-TW" altLang="en-US" sz="4000" dirty="0" smtClean="0">
                <a:latin typeface="微軟正黑體" charset="0"/>
                <a:ea typeface="微軟正黑體" charset="0"/>
              </a:rPr>
            </a:br>
            <a:endParaRPr lang="zh-TW" altLang="en-US" sz="4000" dirty="0" smtClean="0">
              <a:latin typeface="微軟正黑體" charset="0"/>
              <a:ea typeface="微軟正黑體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8700" y="2195413"/>
            <a:ext cx="10058400" cy="1450757"/>
          </a:xfrm>
        </p:spPr>
        <p:txBody>
          <a:bodyPr/>
          <a:p>
            <a:r>
              <a:rPr lang="zh-TW" altLang="en-US" sz="4500">
                <a:latin typeface="微軟正黑體" charset="0"/>
                <a:ea typeface="微軟正黑體" charset="0"/>
              </a:rPr>
              <a:t>新竹市政府免費無線上網熱點位置清單</a:t>
            </a:r>
            <a:endParaRPr lang="zh-TW" altLang="en-US" sz="4500">
              <a:latin typeface="微軟正黑體" charset="0"/>
              <a:ea typeface="微軟正黑體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內容版面配置區 6" descr="擷取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747135" y="1289050"/>
            <a:ext cx="4398645" cy="4231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標題 8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TW" altLang="en-US"/>
          </a:p>
        </p:txBody>
      </p:sp>
      <p:pic>
        <p:nvPicPr>
          <p:cNvPr id="8" name="內容版面配置區 7" descr="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216535" y="186055"/>
            <a:ext cx="11918315" cy="584263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699770" y="506095"/>
            <a:ext cx="1887855" cy="1398905"/>
          </a:xfrm>
          <a:prstGeom prst="rect">
            <a:avLst/>
          </a:prstGeom>
          <a:noFill/>
          <a:ln w="635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8172450" y="1372870"/>
            <a:ext cx="3645535" cy="3477260"/>
          </a:xfrm>
          <a:prstGeom prst="rect">
            <a:avLst/>
          </a:prstGeom>
          <a:noFill/>
          <a:ln w="635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3155315" y="3121660"/>
            <a:ext cx="4776470" cy="2977515"/>
          </a:xfrm>
          <a:prstGeom prst="rect">
            <a:avLst/>
          </a:prstGeom>
          <a:noFill/>
          <a:ln w="635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TW" altLang="en-US"/>
          </a:p>
        </p:txBody>
      </p:sp>
      <p:pic>
        <p:nvPicPr>
          <p:cNvPr id="5" name="內容版面配置區 4" descr="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6380" y="348615"/>
            <a:ext cx="11492865" cy="562102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707765" y="226060"/>
            <a:ext cx="4906010" cy="2907030"/>
          </a:xfrm>
          <a:prstGeom prst="rect">
            <a:avLst/>
          </a:prstGeom>
          <a:noFill/>
          <a:ln w="635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9955" y="2726908"/>
            <a:ext cx="10058400" cy="1450757"/>
          </a:xfrm>
        </p:spPr>
        <p:txBody>
          <a:bodyPr/>
          <a:p>
            <a:pPr algn="ctr"/>
            <a:r>
              <a:rPr lang="zh-TW" altLang="en-US">
                <a:latin typeface="微軟正黑體" charset="0"/>
                <a:ea typeface="微軟正黑體" charset="0"/>
              </a:rPr>
              <a:t>新竹市商業名冊</a:t>
            </a:r>
            <a:endParaRPr lang="zh-TW" altLang="en-US">
              <a:latin typeface="微軟正黑體" charset="0"/>
              <a:ea typeface="微軟正黑體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293</Words>
  <Application>WPS Presentation</Application>
  <PresentationFormat>寬螢幕</PresentationFormat>
  <Paragraphs>26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回顧</vt:lpstr>
      <vt:lpstr>APOLO WIFI Analysis</vt:lpstr>
      <vt:lpstr>PowerPoint 演示文稿</vt:lpstr>
      <vt:lpstr>PowerPoint 演示文稿</vt:lpstr>
      <vt:lpstr>PowerPoint 演示文稿</vt:lpstr>
      <vt:lpstr>新竹市政府免費無線上網熱點位置清單</vt:lpstr>
      <vt:lpstr>PowerPoint 演示文稿</vt:lpstr>
      <vt:lpstr>PowerPoint 演示文稿</vt:lpstr>
      <vt:lpstr>PowerPoint 演示文稿</vt:lpstr>
      <vt:lpstr>新竹市商業名冊</vt:lpstr>
      <vt:lpstr>PowerPoint 演示文稿</vt:lpstr>
      <vt:lpstr>PowerPoint 演示文稿</vt:lpstr>
      <vt:lpstr>我們期望：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williamko</dc:creator>
  <cp:lastModifiedBy>阿賢賢</cp:lastModifiedBy>
  <cp:revision>40</cp:revision>
  <dcterms:created xsi:type="dcterms:W3CDTF">2017-10-03T04:24:00Z</dcterms:created>
  <dcterms:modified xsi:type="dcterms:W3CDTF">2017-11-25T09:31:24Z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1028-10.1.0.5675</vt:lpwstr>
  </property>
</Properties>
</file>